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801C-C089-0AE0-35C8-C613BBE8B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D5DA3-4035-990A-90FC-DA78BDB06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248D4-A509-1B86-81DF-7DC6CC39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C79F1-6391-BB8D-B842-9BE35274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69B51-4A9E-71A0-665C-AC669E59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E1B-94BB-1097-21AF-2F524BAB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79B9B-EA75-20D2-E481-2D835B82D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6071-4CC7-78BC-FD00-AF4AB699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DE09A-D3DB-CD47-CF6D-ABB42004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8861-6BA8-A4D9-B443-7F31DF1E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8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0221CB-0D3B-3ABF-F56D-32BF90B37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50F13-AA6D-38F9-3F4C-AB4BA99F6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28122-024D-2199-40E4-B27685DE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EF870-4E5A-818F-2FF6-2CDD7D31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D3598-A467-284A-70C8-93577087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05E5-5A44-714C-CBDB-64D79684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BC54-785A-F187-7A69-0F06CAD52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E180C-E05B-AEBA-DCAF-A7E0CA53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88A5-1E41-12FF-3091-F8DA89FF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50028-384B-51CE-9B5E-4516E205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0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D133-F470-F3BB-B8CE-39DAD575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063AB-4D9F-B515-54C4-BDB7AF1E4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52441-0251-D39C-97B3-A1D4915D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A4117-5C88-D6D3-4D16-8D1CCA29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A903-3873-4B31-3549-F0F7C854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B900-4AEA-7FED-DBF4-3A610AB3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998AC-E978-B110-4ADD-E5F2D817C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6876A-6572-2AEB-A408-57987B2C5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50DC4-6941-8AF7-30A8-EF2B5A9F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52AAF-8919-6D3E-21C5-2D358EEF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A771E-3A74-FBE4-8297-DEA66206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CA98-C9E3-D3DD-727F-7C8B49B6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A8829-7346-BBA4-648B-04DDE061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723AB-9696-ADF4-FBD7-DD277456F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3E8AC-6C1E-039A-C1B4-493047D3C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68C05-4D6B-BF26-26D8-FC3DAB529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EE862-FE42-18E1-85BA-8C860F6E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3ECBC-8FAA-74C7-2EE9-907D3C8C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DC9B6-366B-721B-48E1-C1EB003A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115E-AF7F-5CAF-FC10-A0B3527E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A6791-2952-A30C-448A-C935E025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CF97A-A794-0DFD-ECFF-EBE02F1D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0A39F-9BD4-116C-1211-7B96C561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8D43E-7A1F-5DED-236B-404A8D7A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9811C-D03E-E338-1CF1-618964B6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8EE93-604B-34AB-4089-5F967313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2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124E-B7AE-8A85-9580-A725083F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371D-5750-215A-7357-D9F054F18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7C291-0694-6C1E-54ED-4A7E9DBE2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66B9E-C60D-A818-F149-3B157E2D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88E6F-82B2-B816-534F-E9CC0339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F0018-D3B8-000A-787A-1C8377A3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CCC4-3ECE-A840-7234-A1136A31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375A6-0C06-AF81-0A05-F780C8322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68DD3-5B8D-D4EE-0B3A-E039ABDB3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8895F-E940-B6DC-73E9-05255252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6529C-7C67-6A45-7EDB-567F53DF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56896-B60B-5C85-1EDC-A3D0DAF3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38D04-E281-31A9-D04A-DC046C30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599EB-E5CB-143C-3F2D-432CB9702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D64A-503B-B318-BA95-EB7889330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A502B-C1F8-4EC2-A9FC-3EEF6D02AD8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2A5EE-2944-6A75-8DD8-16877B80E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EC0C-260A-D550-B3FE-0DAA9EFFA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FD3BD-4E5F-4141-A190-ACA5B159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1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60035D5-8692-1A7A-29A2-977BD0FF4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9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6F91C2A2-8566-0314-BFE2-99A4D0E30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6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4E266A03-DE40-2A7A-9A69-1476609FD4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8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4E9AFB9C-CE54-899F-2F94-DA8ECF5D55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5872C603-25F8-0B68-94E1-F5DF013DB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2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493B9BF-30C9-BACF-EFCD-33E818BD9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5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3B229807-3C76-BE4B-D034-51F2216465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C009D203-4490-564B-CBEB-81A14DF50F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A51AB2D-36AB-8B9F-19DF-BE546E2F5A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9F5DDA1-7513-52D9-E311-6EEF6D9DCA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7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76F5E3A3-0983-3139-F373-B162BA1F60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4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CF13B34-F0DB-C0A0-178E-205C4923CC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8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97658B47-2E73-F251-38DF-CC80879578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7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2026-03-06T17:42:39Z</dcterms:created>
  <dcterms:modified xsi:type="dcterms:W3CDTF">2026-03-06T17:44:35Z</dcterms:modified>
</cp:coreProperties>
</file>